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</p:sldIdLst>
  <p:sldSz cx="7842504" cy="10887456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94488" y="134112"/>
            <a:ext cx="7705344" cy="1072286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15824" y="134112"/>
            <a:ext cx="7726680" cy="107533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